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131C4E-832B-AC4F-80A5-77811AB6F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7B07355-C272-F249-924C-9DB5BC49E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57D378-DDED-B24E-B0E6-36BCDDE9A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E2A4F2-9745-7245-96BC-E5BD9C67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DFD71B9-DF83-9843-8F19-0C7854D07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056649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C47290-C713-194C-A4BA-8B1CC4E5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EFF5F7E-9F40-924C-929B-BD61EF7A4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C6A492-D630-CE46-96AA-874C26074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553423-0798-7847-A216-2CEDE5509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FE20BF-3137-E447-A5B2-AA089CF2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01542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93A799-67A1-DF42-A1F1-8FA45FC2C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CD6D89-52DD-CA44-8ECC-040115FA4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36E479B-4CDB-0049-A8FB-EBDE91BD1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0EDD4E3-3299-7C4F-85F5-A4553A9F9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2090B7-6759-B543-B8FB-E0FF63A2C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314452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D74788-EA13-E64A-A178-F9E04A407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471BD1-7120-AD4F-BA25-2FB0ED4A4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852377E-5D9F-2A43-AB43-7EE217B26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697143-0203-FA40-B8DF-91043B25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A89356D-F82C-5C48-84A6-3789E7137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A79686B-9760-2441-8220-C3F2464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50403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EC1B49-E2E6-BF46-9639-0D6365AAC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BF3965B-1416-A649-A746-44585F3F3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F4BE601-5A2F-A944-A0AE-AA0F06261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212417A-1E84-A448-B7BA-B56CA7B90C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2DAB336-AD35-E74B-9BD6-1766D3C370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2260EEF-EC3D-4843-B5D9-EBB323340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8EDC3F0-4A04-CE4A-9300-E0C6C47C2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7054C63-0321-324C-831F-26733A97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556650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433620-C76D-CD43-817A-3F5AE79FE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C4DB22F-799F-CF40-8446-B74D1870E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8D69F2C-9276-BD42-9AD2-F933D47DE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89EAE22-21FD-824F-918E-4A39861B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57634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7A3B3F8-A462-2E49-A8CE-98EE441F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4BA390-5BDC-E747-95F7-86B1878CC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7EAAE4E-0E12-9643-B170-34995C080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21272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091909-95DF-E24A-B251-BE66BFD14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59FE97-F278-5E4F-9DBC-2C1003D86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79E3A36-D32A-6849-B3B4-6DDAD0550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0799F42-43D0-EE4D-9F3F-5D86796B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BA8A859-A14D-DD46-BBBF-B7FEA9B1F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DA65753-3A68-6044-9AF2-779B32598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422983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D4A7BB-4170-A849-BB6D-34E1C1F3C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9B8B3A6-BFC8-4B40-8C37-D7132FDD88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2FD79B-7236-4E4D-A72B-005844454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ACDADBE-6A67-464F-A94F-533F84D78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4D87D5-7BD9-914F-8628-5644D048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5441FE4-56CA-4642-AE2F-932E43F5F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28206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87EA8F-EB86-694B-A985-45BFB27F6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DC984D8-2B4E-E14D-80C3-5F6903D690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FDF05F-82BC-FB49-86F6-AC553DE04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83D6CF-A09C-B64C-94BC-68A6C2987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75BB43-5C4A-5945-AB75-7860BBF58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442112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D5E01F7-C355-274A-A490-CD3A8C87AC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9078282-F661-244A-9A01-216EEB8D7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0E9F38B-FAA1-9547-A828-6A006D4B5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92713B-353E-0947-8147-774C133BD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0D86DF-8814-1D44-A3B4-06DB19F08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264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DAF7142-A858-E747-B231-22BB3D63B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785335E-96C2-5940-AD6C-3B6D728EF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3C3CDEC-135D-FF40-A5D1-4B40BEF9C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FF8E8-DA6C-C74D-A414-BB0EF07468AF}" type="datetimeFigureOut">
              <a:rPr kumimoji="1" lang="ko-Kore-KR" altLang="en-US" smtClean="0"/>
              <a:t>2021. 11. 5.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2E23882-B7A9-FF43-BEE3-4D43331D3E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A8A109-145F-2A47-8758-B71343FA5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C70B0-CB83-3341-A03E-F7DEFFB9F096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92190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364E747-B8A4-D642-A67D-8554FB37D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756" y="579200"/>
            <a:ext cx="7474527" cy="4692814"/>
          </a:xfrm>
          <a:prstGeom prst="rect">
            <a:avLst/>
          </a:prstGeom>
        </p:spPr>
      </p:pic>
      <p:sp>
        <p:nvSpPr>
          <p:cNvPr id="5" name="모서리가 둥근 사각형 설명선[R] 4">
            <a:extLst>
              <a:ext uri="{FF2B5EF4-FFF2-40B4-BE49-F238E27FC236}">
                <a16:creationId xmlns:a16="http://schemas.microsoft.com/office/drawing/2014/main" id="{5A764247-F283-C647-A840-4BA3CF3C7BF8}"/>
              </a:ext>
            </a:extLst>
          </p:cNvPr>
          <p:cNvSpPr/>
          <p:nvPr/>
        </p:nvSpPr>
        <p:spPr>
          <a:xfrm>
            <a:off x="8624940" y="3091972"/>
            <a:ext cx="2829319" cy="1972684"/>
          </a:xfrm>
          <a:prstGeom prst="wedgeRoundRectCallout">
            <a:avLst>
              <a:gd name="adj1" fmla="val -95628"/>
              <a:gd name="adj2" fmla="val -466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/>
              <a:t>Does this Top case tested with Button PCBA or without Button PCBA?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211375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C9B7326-AB08-D343-96CF-99E9E22F9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17" y="320974"/>
            <a:ext cx="8270055" cy="3065624"/>
          </a:xfrm>
          <a:prstGeom prst="rect">
            <a:avLst/>
          </a:prstGeom>
        </p:spPr>
      </p:pic>
      <p:sp>
        <p:nvSpPr>
          <p:cNvPr id="6" name="모서리가 둥근 사각형 설명선[R] 5">
            <a:extLst>
              <a:ext uri="{FF2B5EF4-FFF2-40B4-BE49-F238E27FC236}">
                <a16:creationId xmlns:a16="http://schemas.microsoft.com/office/drawing/2014/main" id="{E37626A4-47A9-5145-AF03-37EFA19BA8D5}"/>
              </a:ext>
            </a:extLst>
          </p:cNvPr>
          <p:cNvSpPr/>
          <p:nvPr/>
        </p:nvSpPr>
        <p:spPr>
          <a:xfrm>
            <a:off x="8188545" y="2692621"/>
            <a:ext cx="3709851" cy="1972684"/>
          </a:xfrm>
          <a:prstGeom prst="wedgeRoundRectCallout">
            <a:avLst>
              <a:gd name="adj1" fmla="val -72358"/>
              <a:gd name="adj2" fmla="val -9169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/>
              <a:t>Does this issue(Button issue) clear when remove red ejector mask?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2325331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</Words>
  <Application>Microsoft Macintosh PowerPoint</Application>
  <PresentationFormat>와이드스크린</PresentationFormat>
  <Paragraphs>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h21@ekq.me</dc:creator>
  <cp:lastModifiedBy>h21@ekq.me</cp:lastModifiedBy>
  <cp:revision>1</cp:revision>
  <dcterms:created xsi:type="dcterms:W3CDTF">2021-11-05T08:52:46Z</dcterms:created>
  <dcterms:modified xsi:type="dcterms:W3CDTF">2021-11-05T08:58:20Z</dcterms:modified>
</cp:coreProperties>
</file>